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ECEA1-161B-3349-1162-640436AE16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03030C-0849-872E-0B8B-24A96942E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C42DC-7424-791B-36AA-AF5500DF0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144D1-E6C8-942C-4537-FF1217FBC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98233-FC32-8EE5-DA30-36CF900C1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14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48E07-2DA9-41D7-E91B-DC6157C33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EC620-FF09-99BB-6723-15A3568800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2B71F-5588-3A30-A04A-43B369B0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E166C-6C20-D681-D22D-656E4F7F3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09955-57C5-2A3F-BCD1-33FBEE4CD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46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500FCE-71F6-2038-0941-7750EE40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0DED92-725B-FDCA-233F-B6FA6C91CD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183AB-4CF9-D86B-3ECA-B54BFB57B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59B4F-2CFA-AC77-57CE-FA60C684C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1A523-640E-DDC7-135F-B819E8394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20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A2F0D-1037-63AD-A2A2-3F55DD4A1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30239-45C4-3BFB-FFF8-A8046C674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7C4EE7-B389-4748-B778-B5F35FA8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65576-8379-C5DD-727E-CEE81B4A7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AA4EF-B3D1-A32E-D786-82A699E83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08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1E41D-C7C3-28D8-5E5C-E909B83A6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A3636-2D6F-85D3-9480-BF8D2C63A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258BF-7AA1-6977-A5B8-DA38935DF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CC34C-853B-C0AC-48B8-4DFCAC7DE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66D5A-E7B5-7A41-88C0-14DE51F2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989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61AA0-902D-8957-0635-DA5530608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D9659-02BF-661E-2C54-9445A88EDA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9A5851-9ED5-C91E-1951-89846C3C3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B213FF-10A1-3F02-2E59-BEE98BC1D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E62A50-B0F7-8DF8-8880-A728A00B4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D6F70-E434-77EE-8422-D73F2277E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764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11C56-DCDF-0422-4313-2C4B2BEA5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E3FA31-7140-4DBD-63D3-3C59F7961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FDF384-B864-0822-F8ED-3DF41AB54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EEEF64-11C9-7EF3-F02F-F3919C98C7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9D742A-AD7F-C515-1EA9-8305D9E6EB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BB9114-63D8-46A5-D9F3-7F73A8104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917D8A-B579-1C3D-DCB2-00E341733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A80B8B-DA9C-2918-58DA-8D6594471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96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A523C-5938-66E1-1CC7-EF635D20A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66468-9A1E-529C-4050-38B374D0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647B86-4FB0-13BD-3B01-E8E26F502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987C31-847C-04D8-F5C3-694C5B910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96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9385D2-765F-6C31-EED2-0A68D37EE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13BF24-6447-7C45-C996-71988D659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BA88-D996-5687-926F-A267923FE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708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93B6-36DF-9C69-ED63-82069B6FA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68C8A-DDF9-966E-A390-DD1864FF9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B9E75D-4409-1EC2-56FA-C7DBC572D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901C7B-756F-E233-2B30-F8B3FCEB7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F798E2-BCFA-CAA7-F8CA-1D9FF18D3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88AD0D-D807-8896-CBCF-CBEF72012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21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A0D27-6A27-2F71-B038-EAE83F352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3EB632-B2A5-3F94-0FF5-44D5348417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5C159A-807C-AFE7-393A-29F1193D9E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5DC59-1D58-EEAA-1978-879328FC5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F7CB5-7233-2980-E93A-DBEA90CD2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A4173-C0D6-E883-510F-A33623D4D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201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E36F13-D2D3-7B96-E368-E68123AA9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0768AB-11C1-7F1E-767E-98E20A9C7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B3FF7-B18F-6E98-CDB0-C74C80DE5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C84DB5-D4DD-4C1F-8DD4-0B8FAABD9D9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C600F-20D6-20E0-E173-B3A321943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4AA09-0D29-660B-77B7-9A27D7386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166B86-6126-440F-A8A7-7DA938BFDA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09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FAA47A-CFED-B948-C6EA-83AACEB7A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43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D1A5E8-CBDD-A7E7-96CD-3DAAD8F40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809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D49D71-0B26-600C-2D35-0BBB6316F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375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43FFFA-FC00-7F03-9278-3BBE40A7F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749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095408-9D59-B346-4879-EE8A55D95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685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F20F13-8A9F-2EAA-0B3F-FFE1D804B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01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67009A-B86A-5BA1-439C-087AA18EC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337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E3D865-E27F-3CDE-B94F-7FE611B85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90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4F777F-D9DC-F96E-2E3D-AB2B65A59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00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90F0CD-7181-32A5-C0B8-D54ABF361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228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D025F7-0372-A94E-82C4-B94644D63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318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D94158-623B-93BF-459D-3A6D5A031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5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ABB038-3D1B-3D78-D8B9-755DDD991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29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2</cp:revision>
  <dcterms:created xsi:type="dcterms:W3CDTF">2024-05-21T16:47:32Z</dcterms:created>
  <dcterms:modified xsi:type="dcterms:W3CDTF">2024-05-23T17:32:45Z</dcterms:modified>
</cp:coreProperties>
</file>

<file path=docProps/thumbnail.jpeg>
</file>